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295" r:id="rId66"/>
    <p:sldId id="296" r:id="rId67"/>
    <p:sldId id="297" r:id="rId68"/>
    <p:sldId id="298" r:id="rId69"/>
    <p:sldId id="299" r:id="rId70"/>
    <p:sldId id="300" r:id="rId71"/>
    <p:sldId id="301" r:id="rId72"/>
    <p:sldId id="302" r:id="rId73"/>
    <p:sldId id="303" r:id="rId74"/>
    <p:sldId id="304" r:id="rId75"/>
    <p:sldId id="305" r:id="rId7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468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410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989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62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21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970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810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85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285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630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018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0895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B241F-DA4C-4189-BCF7-6F93AA228147}" type="datetimeFigureOut">
              <a:rPr lang="es-MX" smtClean="0"/>
              <a:t>12/03/2019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FDE7C-85E8-444D-895C-C15CD48B9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346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8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3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9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8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4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8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318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8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95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97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9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0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94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2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0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2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7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8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29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9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96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22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45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11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78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6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06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00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2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8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12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82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3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92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4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5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3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68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22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78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35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09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73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09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00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79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8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8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10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71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72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7904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232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7297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9554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61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58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42336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678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0363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1885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82212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6271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3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7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0</Words>
  <Application>Microsoft Office PowerPoint</Application>
  <PresentationFormat>Panorámica</PresentationFormat>
  <Paragraphs>0</Paragraphs>
  <Slides>75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Nora Argelia Tafoya Medina</dc:creator>
  <cp:lastModifiedBy>Nora Argelia Tafoya Medina</cp:lastModifiedBy>
  <cp:revision>10</cp:revision>
  <dcterms:created xsi:type="dcterms:W3CDTF">2019-03-12T16:19:40Z</dcterms:created>
  <dcterms:modified xsi:type="dcterms:W3CDTF">2019-03-12T17:53:05Z</dcterms:modified>
</cp:coreProperties>
</file>